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823855" y="5486492"/>
            <a:ext cx="4946073" cy="483645"/>
          </a:xfrm>
        </p:spPr>
        <p:txBody>
          <a:bodyPr>
            <a:normAutofit fontScale="92500"/>
          </a:bodyPr>
          <a:lstStyle/>
          <a:p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Em vigor a partir de 01 de setembro 2020</a:t>
            </a:r>
            <a:endParaRPr lang="pt-P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96599" y="4511118"/>
            <a:ext cx="7315200" cy="807654"/>
          </a:xfrm>
        </p:spPr>
        <p:txBody>
          <a:bodyPr>
            <a:noAutofit/>
          </a:bodyPr>
          <a:lstStyle/>
          <a:p>
            <a:r>
              <a:rPr lang="pt-PT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Plano Contingência</a:t>
            </a:r>
            <a:endParaRPr lang="pt-PT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72" y="1164917"/>
            <a:ext cx="7951211" cy="313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99434"/>
      </p:ext>
    </p:extLst>
  </p:cSld>
  <p:clrMapOvr>
    <a:masterClrMapping/>
  </p:clrMapOvr>
</p:sld>
</file>

<file path=ppt/theme/theme1.xml><?xml version="1.0" encoding="utf-8"?>
<a:theme xmlns:a="http://schemas.openxmlformats.org/drawingml/2006/main" name="Moldura">
  <a:themeElements>
    <a:clrScheme name="Fram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TM03457475[[fn=Moldura]]</Template>
  <TotalTime>11</TotalTime>
  <Words>11</Words>
  <Application>Microsoft Office PowerPoint</Application>
  <PresentationFormat>Ecrã Panorâmico</PresentationFormat>
  <Paragraphs>2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5" baseType="lpstr">
      <vt:lpstr>Arial</vt:lpstr>
      <vt:lpstr>Corbel</vt:lpstr>
      <vt:lpstr>Wingdings 2</vt:lpstr>
      <vt:lpstr>Moldura</vt:lpstr>
      <vt:lpstr>Plano Contingência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Plano Contingência</dc:title>
  <dc:creator>MANUELA ORTIGA</dc:creator>
  <cp:lastModifiedBy>MANUELA ORTIGA</cp:lastModifiedBy>
  <cp:revision>2</cp:revision>
  <dcterms:created xsi:type="dcterms:W3CDTF">2020-08-26T15:55:30Z</dcterms:created>
  <dcterms:modified xsi:type="dcterms:W3CDTF">2020-08-26T16:07:27Z</dcterms:modified>
</cp:coreProperties>
</file>